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86" d="100"/>
          <a:sy n="86" d="100"/>
        </p:scale>
        <p:origin x="95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  <a:prstGeom prst="rect">
            <a:avLst/>
          </a:prstGeo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/>
          <a:lstStyle/>
          <a:p>
            <a:fld id="{529C3F8D-6023-AA4D-AFC4-515A847803FB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/>
          <a:lstStyle/>
          <a:p>
            <a:fld id="{A6A0251E-7D9D-3A44-8AA8-78FD3744B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75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/>
          <a:lstStyle/>
          <a:p>
            <a:fld id="{529C3F8D-6023-AA4D-AFC4-515A847803FB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/>
          <a:lstStyle/>
          <a:p>
            <a:fld id="{A6A0251E-7D9D-3A44-8AA8-78FD3744B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8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/>
          <a:lstStyle/>
          <a:p>
            <a:fld id="{529C3F8D-6023-AA4D-AFC4-515A847803FB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/>
          <a:lstStyle/>
          <a:p>
            <a:fld id="{A6A0251E-7D9D-3A44-8AA8-78FD3744B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9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/>
          <a:lstStyle/>
          <a:p>
            <a:fld id="{529C3F8D-6023-AA4D-AFC4-515A847803FB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/>
          <a:lstStyle/>
          <a:p>
            <a:fld id="{A6A0251E-7D9D-3A44-8AA8-78FD3744B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4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/>
          <a:lstStyle/>
          <a:p>
            <a:fld id="{529C3F8D-6023-AA4D-AFC4-515A847803FB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/>
          <a:lstStyle/>
          <a:p>
            <a:fld id="{A6A0251E-7D9D-3A44-8AA8-78FD3744B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46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/>
          <a:lstStyle/>
          <a:p>
            <a:fld id="{529C3F8D-6023-AA4D-AFC4-515A847803FB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/>
          <a:lstStyle/>
          <a:p>
            <a:fld id="{A6A0251E-7D9D-3A44-8AA8-78FD3744B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7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/>
          <a:lstStyle/>
          <a:p>
            <a:fld id="{529C3F8D-6023-AA4D-AFC4-515A847803FB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/>
          <a:lstStyle/>
          <a:p>
            <a:fld id="{A6A0251E-7D9D-3A44-8AA8-78FD3744B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29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/>
          <a:lstStyle/>
          <a:p>
            <a:fld id="{529C3F8D-6023-AA4D-AFC4-515A847803FB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/>
          <a:lstStyle/>
          <a:p>
            <a:fld id="{A6A0251E-7D9D-3A44-8AA8-78FD3744B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7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/>
          <a:lstStyle/>
          <a:p>
            <a:fld id="{529C3F8D-6023-AA4D-AFC4-515A847803FB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/>
          <a:lstStyle/>
          <a:p>
            <a:fld id="{A6A0251E-7D9D-3A44-8AA8-78FD3744B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59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  <a:prstGeom prst="rect">
            <a:avLst/>
          </a:prstGeo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  <a:prstGeom prst="rect">
            <a:avLst/>
          </a:prstGeo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/>
          <a:lstStyle/>
          <a:p>
            <a:fld id="{529C3F8D-6023-AA4D-AFC4-515A847803FB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/>
          <a:lstStyle/>
          <a:p>
            <a:fld id="{A6A0251E-7D9D-3A44-8AA8-78FD3744B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5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  <a:prstGeom prst="rect">
            <a:avLst/>
          </a:prstGeo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/>
          <a:lstStyle/>
          <a:p>
            <a:fld id="{529C3F8D-6023-AA4D-AFC4-515A847803FB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/>
          <a:lstStyle/>
          <a:p>
            <a:fld id="{A6A0251E-7D9D-3A44-8AA8-78FD3744BB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1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43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374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679E537771542A3F822026F3DDA7C" ma:contentTypeVersion="15" ma:contentTypeDescription="Create a new document." ma:contentTypeScope="" ma:versionID="cc17ed523524b47e0c91a303552a2a62">
  <xsd:schema xmlns:xsd="http://www.w3.org/2001/XMLSchema" xmlns:xs="http://www.w3.org/2001/XMLSchema" xmlns:p="http://schemas.microsoft.com/office/2006/metadata/properties" xmlns:ns1="http://schemas.microsoft.com/sharepoint/v3" xmlns:ns2="e9841b0a-8698-4fd5-a5a4-1c275b6b1c07" xmlns:ns3="f4e783f5-19f4-4273-af58-78e2d155eb83" targetNamespace="http://schemas.microsoft.com/office/2006/metadata/properties" ma:root="true" ma:fieldsID="7d22841b29770e3a6d47fa15a78be4b7" ns1:_="" ns2:_="" ns3:_="">
    <xsd:import namespace="http://schemas.microsoft.com/sharepoint/v3"/>
    <xsd:import namespace="e9841b0a-8698-4fd5-a5a4-1c275b6b1c07"/>
    <xsd:import namespace="f4e783f5-19f4-4273-af58-78e2d155eb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841b0a-8698-4fd5-a5a4-1c275b6b1c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e783f5-19f4-4273-af58-78e2d155eb8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4ED9A92-D2A8-4DB7-903F-F5B659646607}"/>
</file>

<file path=customXml/itemProps2.xml><?xml version="1.0" encoding="utf-8"?>
<ds:datastoreItem xmlns:ds="http://schemas.openxmlformats.org/officeDocument/2006/customXml" ds:itemID="{1150088F-8E26-4159-B973-18DEDDFAA771}"/>
</file>

<file path=customXml/itemProps3.xml><?xml version="1.0" encoding="utf-8"?>
<ds:datastoreItem xmlns:ds="http://schemas.openxmlformats.org/officeDocument/2006/customXml" ds:itemID="{383FD88A-2A67-438D-AB22-95F5754BD1B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Macintosh PowerPoint</Application>
  <PresentationFormat>A3 Paper (297x420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Tebbs</dc:creator>
  <cp:lastModifiedBy>Matthew Tebbs</cp:lastModifiedBy>
  <cp:revision>1</cp:revision>
  <dcterms:created xsi:type="dcterms:W3CDTF">2018-12-13T13:37:40Z</dcterms:created>
  <dcterms:modified xsi:type="dcterms:W3CDTF">2018-12-13T13:40:48Z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0x0101006D5679E537771542A3F822026F3DDA7C</vt:lpwstr>
  </property>
</Properties>
</file>